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91" r:id="rId9"/>
    <p:sldId id="263" r:id="rId10"/>
    <p:sldId id="283" r:id="rId11"/>
    <p:sldId id="267" r:id="rId12"/>
    <p:sldId id="285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  <p:cmAuthor id="2" name="Yingzhao Ouyang" initials="YO" lastIdx="3" clrIdx="1">
    <p:extLst>
      <p:ext uri="{19B8F6BF-5375-455C-9EA6-DF929625EA0E}">
        <p15:presenceInfo xmlns:p15="http://schemas.microsoft.com/office/powerpoint/2012/main" userId="89f6b5db53cf1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7T08:27:09.464" idx="3">
    <p:pos x="2716" y="1993"/>
    <p:text>Maybe top stations by weekdays, building on the earlier insight?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  <a:endParaRPr lang="en-GB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92A8A3-60B3-4B76-8ED1-3821BE9E97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45DAA0-D2BF-4D8E-A114-BC8637B9D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13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D4E86-933A-455D-B050-84DE172F6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CF56CA-0A2F-4C11-ABF2-A05679A2C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295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8FF48-4C4C-4C5B-B5FC-95A005D4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070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Ten weeks’ worth of turnstile data from the MTA datasets </a:t>
            </a:r>
          </a:p>
          <a:p>
            <a:pPr algn="just"/>
            <a:r>
              <a:rPr lang="en-GB" sz="2400" dirty="0"/>
              <a:t>For each station, we added both their entry and exit data for a combined traffic data.</a:t>
            </a:r>
          </a:p>
          <a:p>
            <a:pPr algn="just"/>
            <a:endParaRPr lang="en-GB" sz="2400" dirty="0"/>
          </a:p>
          <a:p>
            <a:r>
              <a:rPr lang="en-GB" sz="2400" dirty="0"/>
              <a:t>Data analysis with the following: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89" y="4888635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89" y="4152450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7325757" y="557613"/>
            <a:ext cx="24541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NYC Stations</a:t>
            </a:r>
          </a:p>
          <a:p>
            <a:pPr algn="ctr"/>
            <a:r>
              <a:rPr lang="en-SG" sz="1600" dirty="0"/>
              <a:t>(26 Jan 2019 – 5 April 2019)</a:t>
            </a:r>
            <a:endParaRPr lang="en-SG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71CAA3F-1178-4D9C-92E4-709A82E51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Times Square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434465" y="689352"/>
            <a:ext cx="233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26 Jan 2019 – 5 April 2019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4A23F15-791D-4488-A09A-9C7389C1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Larger variations on Mondays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798312" y="36931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3698E9-AD0E-4AD1-8A80-A8EC7F7D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flatter traffic patterns than others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in or near tourist areas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conference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stations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… and go for the 6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– 8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ranked stations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CCC6B-ED8B-4FA2-A474-2267832FE478}"/>
              </a:ext>
            </a:extLst>
          </p:cNvPr>
          <p:cNvSpPr txBox="1"/>
          <p:nvPr/>
        </p:nvSpPr>
        <p:spPr>
          <a:xfrm>
            <a:off x="7798312" y="36931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4F19F7-15C2-4F6F-96AD-BB431D26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Certain weeks for certain stations have anomalous dips or peaks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due to special circumstances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Need to determine what causes these dips/peaks before making any decision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EA6E80-ACE3-4335-94EF-3C8FA49A8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539" y="1850378"/>
            <a:ext cx="6314487" cy="31572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CBC63C-CC28-4351-96EA-7B30C7D87F87}"/>
              </a:ext>
            </a:extLst>
          </p:cNvPr>
          <p:cNvSpPr txBox="1"/>
          <p:nvPr/>
        </p:nvSpPr>
        <p:spPr>
          <a:xfrm>
            <a:off x="7573897" y="151784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0F8FB6-8B8E-401B-86D0-6E30F4FBE5BD}"/>
              </a:ext>
            </a:extLst>
          </p:cNvPr>
          <p:cNvSpPr/>
          <p:nvPr/>
        </p:nvSpPr>
        <p:spPr>
          <a:xfrm>
            <a:off x="7647375" y="2875904"/>
            <a:ext cx="606717" cy="6549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66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4</cp:revision>
  <dcterms:created xsi:type="dcterms:W3CDTF">2020-04-17T00:43:58Z</dcterms:created>
  <dcterms:modified xsi:type="dcterms:W3CDTF">2020-04-17T01:07:44Z</dcterms:modified>
</cp:coreProperties>
</file>